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0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7924-DD88-6949-7774-20B32B7DE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7D0BE-5597-1B37-CEAE-BF6A8D4D9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0E55B-3FD8-F598-6061-53E3611A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29A83-7356-6C6C-F877-16D6D19A4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51598-1FF8-A27B-21C1-80D86F40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936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49A43-7F90-5156-5B45-EE30E5D7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27114-E783-0262-C11B-D6D162F40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60C2A-C623-9D4B-53B3-F9586DE4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D7FE8-758C-BB54-8AF2-0537D3A1D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28B6A-CD4A-145A-E855-7880BD32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22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6BDEDC-06D5-397D-6EA9-7D3BE7C63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077B7-CE34-3777-4244-890610A60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0CA2E-6B21-1542-9842-ACC004B0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17151-C049-59E0-AC48-4D418F4C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2C773-F503-9577-EC04-FF303425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622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2E06-E444-5B76-DF2D-28DF6D18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2104-D785-C27B-DC23-329BBD7D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59957-9473-0365-5DF7-0C6F6240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0BBBB-847A-C74A-36D1-81669A4C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BCAE9-83F0-8E1E-6EDE-C567FE35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55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6FBD-8245-28F1-7DF3-A3A98891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62B21-A3F1-0BD1-17AA-2BA91B508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E7EF4-8CFD-4717-9253-0464385B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634AD-5E50-59BE-6710-F03D523A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2FE3D-5BAD-CF7D-A8CD-4523CF2D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FAB9-C77E-B338-BE65-35D4D5F1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4E18F-B6E2-3593-1CEF-8A1433295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D5C6D-72F2-CCFB-0B45-DC0166632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4F0D1-9FA1-F215-90C7-F04472BD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57236-9645-3E68-663C-62F15F13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B3DD9-0B07-5A3D-4019-5FC15F5D7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85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85CBE-02FC-B855-CE27-F94BB0C4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7FAEA-ACE4-8B6C-EF4E-29A232D6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AE3F5-74CA-0C2F-EABA-14146FEB0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C36773-8EEF-5477-77A5-4994562BB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7BF51-831B-1C44-7409-F62897EF79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7F45F-570A-229A-C29E-525756BB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3BDA47-90E2-2304-270A-D4E4AA81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362633-2373-95C4-0609-C6F81B13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37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50D5-0F12-7213-2237-6C0A9334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9DE4E-2641-14AD-85AF-950A2BDC2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288A8-826B-942D-2CEE-7D77B43DB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2AC2-FAC5-8644-A1AF-687DB262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9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827B94-CFD1-F03E-DDAB-DB845021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60197-28A9-9CC7-C108-B8B84F07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39A63-8613-01D8-2FC1-199F0C65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60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F1D7-9F45-EC7F-4D1D-81F51BFC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0264D-CC71-5F6E-8AB3-0298D3C3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6E555-DE5E-91EA-D641-59490C50D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53F64-0736-115F-9794-D8BFB836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83DAD-4FFB-255E-4C83-810E66955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9AFD3-6431-56B5-D76F-072C6B98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77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9992-13CB-015E-E913-5D2C4A2E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E9173-E1A9-CEE0-74EC-045ACBA70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1383E-3FE8-EED3-C0E2-06AC4AC4A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AAF92-A2F1-8CCA-9385-EA265038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9E982-72F7-39A9-2C6D-D8B9C2F7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E5628-1E52-DE09-67CA-2B90BE55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16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1FACA-A715-79EF-8E34-AABA83C5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47C11-C7F9-9B54-CC0A-BA0A816F6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EC2F1-A9FD-3BFA-9684-27DE880A1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09F570-D53E-4F78-9A48-B75DA59B5E4E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D13AE-A129-F4CD-55E5-5199F9E19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D36F0-2AA3-3D84-1699-B806573B5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EC8BC6-0753-4DDA-B6DA-9EE2F054F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56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735B-3E63-3243-3EEB-2D8303C4D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A172D-CD11-115F-BD94-A6F2CED95B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78216D-0A81-3B8E-7AB0-ADD1CBEA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1" y="572366"/>
            <a:ext cx="5763429" cy="5163271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EA5A5F0-B766-9AFF-363B-B483EFD91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41" y="1530524"/>
            <a:ext cx="6182588" cy="2962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8EAC2-A088-63AF-7084-1424D55D34F4}"/>
              </a:ext>
            </a:extLst>
          </p:cNvPr>
          <p:cNvSpPr txBox="1"/>
          <p:nvPr/>
        </p:nvSpPr>
        <p:spPr>
          <a:xfrm>
            <a:off x="6375751" y="357775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Scan for open ports in </a:t>
            </a:r>
            <a:r>
              <a:rPr lang="en-GB" dirty="0" err="1"/>
              <a:t>metasploitable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156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AE9A-DA51-B944-DBEE-9ADC47B6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332D292-4B3D-20CD-AFCC-56985D8B5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0" y="519339"/>
            <a:ext cx="4537926" cy="5973536"/>
          </a:xfr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3EAD81EC-F052-AE27-8AEF-095D7B137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749" y="519339"/>
            <a:ext cx="4688531" cy="59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5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0CB6-98E7-FEBD-9169-36581F77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3478AB1-E171-0C16-5460-FFD33CEF4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7" y="258081"/>
            <a:ext cx="4837913" cy="6113689"/>
          </a:xfr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5569C3C-90A7-8F11-262D-6CAAEE44C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14" y="258081"/>
            <a:ext cx="4837914" cy="62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32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050C-1006-91F5-5502-EF54DBE4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B875F35-298C-5FF4-0416-3FA08664A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4" y="365125"/>
            <a:ext cx="4606077" cy="5890532"/>
          </a:xfrm>
        </p:spPr>
      </p:pic>
      <p:pic>
        <p:nvPicPr>
          <p:cNvPr id="7" name="Picture 6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8B8C500C-535E-7C27-D094-CA8FAEB65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33" y="365125"/>
            <a:ext cx="504806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5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A3AD-2375-6A2D-FDA9-2B1DE978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C6086F2-30BB-457C-06CF-40B9839FC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2" y="365125"/>
            <a:ext cx="5214137" cy="6290890"/>
          </a:xfr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BCBC6C-06C7-3099-EF1D-01BC594C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45" y="365125"/>
            <a:ext cx="5823855" cy="63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70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EA2-4939-CF42-C390-5C250890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C794DBA-B27A-5023-C1A8-9C9BB2E48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65" y="541110"/>
            <a:ext cx="5545536" cy="57943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98D12-4C06-7EBD-464D-9EBABFED149D}"/>
              </a:ext>
            </a:extLst>
          </p:cNvPr>
          <p:cNvSpPr txBox="1"/>
          <p:nvPr/>
        </p:nvSpPr>
        <p:spPr>
          <a:xfrm>
            <a:off x="6966857" y="2024743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Detects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79838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2FE8-3D9F-9EC0-E1F6-3BFA3B9D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F7C7B4A-B95F-E6DC-32DD-7D6D00C54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3" y="365125"/>
            <a:ext cx="4109145" cy="54941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ED95A-4121-B798-F65D-C2D2E3F5FEDC}"/>
              </a:ext>
            </a:extLst>
          </p:cNvPr>
          <p:cNvSpPr txBox="1"/>
          <p:nvPr/>
        </p:nvSpPr>
        <p:spPr>
          <a:xfrm>
            <a:off x="8210906" y="490359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Scan that includes OS detection, Version detection, Script scanning, traceroute</a:t>
            </a:r>
          </a:p>
          <a:p>
            <a:endParaRPr lang="en-GB" dirty="0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B9684FE-AB4E-8F71-A0E9-0F68FEA76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156" y="490359"/>
            <a:ext cx="3796750" cy="5208361"/>
          </a:xfrm>
          <a:prstGeom prst="rect">
            <a:avLst/>
          </a:prstGeom>
        </p:spPr>
      </p:pic>
      <p:pic>
        <p:nvPicPr>
          <p:cNvPr id="10" name="Picture 9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0A72E61-A294-6131-1450-CB7C0CE7B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50" y="1708683"/>
            <a:ext cx="3796750" cy="247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0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E175-491A-BBE3-A2E5-706E74D5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476FEBC-ED0C-C233-8B72-913CACC2C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50" y="1027906"/>
            <a:ext cx="451035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C813B-1FE2-18FA-550A-FA43679A8B0B}"/>
              </a:ext>
            </a:extLst>
          </p:cNvPr>
          <p:cNvSpPr txBox="1"/>
          <p:nvPr/>
        </p:nvSpPr>
        <p:spPr>
          <a:xfrm>
            <a:off x="7184571" y="1894114"/>
            <a:ext cx="416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Identify the versions of services running on open ports</a:t>
            </a:r>
          </a:p>
        </p:txBody>
      </p:sp>
    </p:spTree>
    <p:extLst>
      <p:ext uri="{BB962C8B-B14F-4D97-AF65-F5344CB8AC3E}">
        <p14:creationId xmlns:p14="http://schemas.microsoft.com/office/powerpoint/2010/main" val="253698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90D3-33AA-D7D9-7C04-92BCBEC4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30B42082-A03D-4DF7-A578-A855D6269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4" y="517525"/>
            <a:ext cx="3757453" cy="5230132"/>
          </a:xfr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A97EDDF-9290-7C09-B11F-5CD71B9A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47" y="517525"/>
            <a:ext cx="3890334" cy="5230132"/>
          </a:xfrm>
          <a:prstGeom prst="rect">
            <a:avLst/>
          </a:prstGeom>
        </p:spPr>
      </p:pic>
      <p:pic>
        <p:nvPicPr>
          <p:cNvPr id="9" name="Picture 8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8B9A4CEC-4448-16B8-17BF-DE1461AF1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03" y="2768600"/>
            <a:ext cx="4358878" cy="3284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9A7F19-325A-9692-A385-8025144364B4}"/>
              </a:ext>
            </a:extLst>
          </p:cNvPr>
          <p:cNvSpPr txBox="1"/>
          <p:nvPr/>
        </p:nvSpPr>
        <p:spPr>
          <a:xfrm>
            <a:off x="8242300" y="800100"/>
            <a:ext cx="349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Performs a comprehensive scan</a:t>
            </a:r>
          </a:p>
        </p:txBody>
      </p:sp>
    </p:spTree>
    <p:extLst>
      <p:ext uri="{BB962C8B-B14F-4D97-AF65-F5344CB8AC3E}">
        <p14:creationId xmlns:p14="http://schemas.microsoft.com/office/powerpoint/2010/main" val="36705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0EBA-46C8-0DBC-FACD-01B2ADB8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7707615-E2C9-DC73-3EBB-F3F8A9768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0" y="141967"/>
            <a:ext cx="4661097" cy="540248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0D4A5-F730-A673-0533-A71DCC122888}"/>
              </a:ext>
            </a:extLst>
          </p:cNvPr>
          <p:cNvSpPr txBox="1"/>
          <p:nvPr/>
        </p:nvSpPr>
        <p:spPr>
          <a:xfrm>
            <a:off x="9334500" y="622300"/>
            <a:ext cx="252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Nmap script to detect vulnerabilities</a:t>
            </a:r>
          </a:p>
        </p:txBody>
      </p:sp>
      <p:pic>
        <p:nvPicPr>
          <p:cNvPr id="8" name="Picture 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10DD4B6-3E75-14CA-5BD7-76790BAA9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27" y="141967"/>
            <a:ext cx="4299114" cy="56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1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60FB-47AE-75C3-73D2-56DC25B9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274358B-B424-3B03-7D57-693F12F38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7" y="365125"/>
            <a:ext cx="4262022" cy="5280932"/>
          </a:xfr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D41AC7A-9D27-C38C-7D3B-595E9EA0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29" y="365125"/>
            <a:ext cx="3996271" cy="52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6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B8855-A5E3-C723-F2DA-3A8A67A5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E2D3B54-62C2-FC6D-F84A-F4259FC7F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3" y="365124"/>
            <a:ext cx="3974510" cy="5338989"/>
          </a:xfr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4F7FE92-3162-4512-07EF-FA5C21918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27" y="365124"/>
            <a:ext cx="4246502" cy="56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1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7B47-E6E0-9F2B-282C-8F742AC5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BCFAD43-CE68-AA88-89F7-EEFFAF669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1" y="365124"/>
            <a:ext cx="4165357" cy="5513161"/>
          </a:xfr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D0F8C5F-B6FD-5937-FC9E-FEC52A36B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53" y="365123"/>
            <a:ext cx="4247251" cy="56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89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40</Words>
  <Application>Microsoft Office PowerPoint</Application>
  <PresentationFormat>Widescreen</PresentationFormat>
  <Paragraphs>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Ocean Graham</dc:creator>
  <cp:lastModifiedBy>Ocean Graham</cp:lastModifiedBy>
  <cp:revision>1</cp:revision>
  <dcterms:created xsi:type="dcterms:W3CDTF">2025-03-17T12:21:13Z</dcterms:created>
  <dcterms:modified xsi:type="dcterms:W3CDTF">2025-03-17T12:58:30Z</dcterms:modified>
</cp:coreProperties>
</file>